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E917F-BD40-4342-BA1A-CBA51BD28CB4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7A0C-4132-42C5-A63E-936ADBCB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7A0C-4132-42C5-A63E-936ADBCBE1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8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7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4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6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4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6EE4-DC07-4294-BB07-07A0565B8666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F3A7-9430-4547-9793-3A855A01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Solving Disputes with Great Britain</a:t>
            </a:r>
            <a:endParaRPr lang="en-US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By- Dominic de León</a:t>
            </a:r>
            <a:endParaRPr lang="en-US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7" y="4724400"/>
            <a:ext cx="3019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3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11" y="1295400"/>
            <a:ext cx="416520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89" y="-36513"/>
            <a:ext cx="9248776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Solving Disputes with Great Britain</a:t>
            </a:r>
            <a:endParaRPr lang="en-US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1. Rushbagot Agreement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  A. Limited naval powers on the Great Lakes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     1. Included the United States and British Canada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  B. Compromised in 1817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2. Convention of 1818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   A. Gave U.S fishing rights in Newfoundland and Labrador Coasts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   B. Set the border between the U.S. and Canada at 49 degrees north latitude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   C. Border stretched west through the Rocky Mountains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   D. Resolved fur trade in Oregon Country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3. Agreement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    A. Both countries agreed to occupy the Pacific Northwest together</a:t>
            </a:r>
          </a:p>
          <a:p>
            <a:pPr marL="457200" lvl="1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    B. This agreement would be tested for years.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37809"/>
            <a:ext cx="2449916" cy="166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6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6513"/>
            <a:ext cx="9248776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lgerian" pitchFamily="82" charset="0"/>
              </a:rPr>
              <a:t>Essential Question</a:t>
            </a:r>
            <a:endParaRPr lang="en-US" sz="6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    Would the United States struggle more, economically, if these agreements with Great Britain weren't made?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055"/>
            <a:ext cx="9245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The Good, The Bad, The Interesting</a:t>
            </a:r>
            <a:endParaRPr lang="en-US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The Good- The Joint Occupation made it to where the U.S nor Great Britain can get an unfair advantage and dominate the Oregon Territory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The </a:t>
            </a:r>
            <a:r>
              <a:rPr lang="en-US" dirty="0" smtClean="0">
                <a:solidFill>
                  <a:schemeClr val="bg1"/>
                </a:solidFill>
              </a:rPr>
              <a:t>Bad- This made the fur trade in Oregon even but Great Britain wanted to control the whole </a:t>
            </a:r>
            <a:r>
              <a:rPr lang="en-US" smtClean="0">
                <a:solidFill>
                  <a:schemeClr val="bg1"/>
                </a:solidFill>
              </a:rPr>
              <a:t>Oregon Territory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The </a:t>
            </a:r>
            <a:r>
              <a:rPr lang="en-US" dirty="0" smtClean="0">
                <a:solidFill>
                  <a:schemeClr val="bg1"/>
                </a:solidFill>
              </a:rPr>
              <a:t>Interesting- The Oregon Treaty of 1846 ended the agreements of the Convention of 1818, giving the northern half of Oregon to British Canada and the rest to the U.S.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236</Words>
  <Application>Microsoft Office PowerPoint</Application>
  <PresentationFormat>On-screen Show (4:3)</PresentationFormat>
  <Paragraphs>25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Solving Disputes with Great Britain</vt:lpstr>
      <vt:lpstr>Solving Disputes with Great Britain</vt:lpstr>
      <vt:lpstr>Essential Question</vt:lpstr>
      <vt:lpstr>The Good, The Bad, The Interesting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Disputes with Great Britain</dc:title>
  <dc:creator>Dominic De Leon</dc:creator>
  <cp:lastModifiedBy>Dominic De Leon</cp:lastModifiedBy>
  <cp:revision>16</cp:revision>
  <dcterms:created xsi:type="dcterms:W3CDTF">2012-03-14T16:19:06Z</dcterms:created>
  <dcterms:modified xsi:type="dcterms:W3CDTF">2012-03-21T20:00:43Z</dcterms:modified>
</cp:coreProperties>
</file>